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1719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6814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8897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2247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3659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3289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5523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73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281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685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977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313E4-3FAE-45A8-BD8F-51A8CB4F64A1}" type="datetimeFigureOut">
              <a:rPr lang="pl-PL" smtClean="0"/>
              <a:t>2023-11-04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7B9B2-C787-453F-BCD3-4D21CAA95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742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016223"/>
          </a:xfrm>
        </p:spPr>
        <p:txBody>
          <a:bodyPr>
            <a:normAutofit/>
          </a:bodyPr>
          <a:lstStyle/>
          <a:p>
            <a:r>
              <a:rPr lang="pl-PL" sz="48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Bierzmowanie 2023</a:t>
            </a:r>
            <a:endParaRPr lang="pl-PL" sz="4800" b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2641848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bg2">
                    <a:lumMod val="50000"/>
                  </a:schemeClr>
                </a:solidFill>
                <a:latin typeface="Franklin Gothic Heavy" pitchFamily="34" charset="0"/>
              </a:rPr>
              <a:t>Parafia Nowosielce</a:t>
            </a:r>
          </a:p>
          <a:p>
            <a:r>
              <a:rPr lang="pl-PL" sz="4000" b="1" dirty="0" smtClean="0">
                <a:solidFill>
                  <a:schemeClr val="bg2">
                    <a:lumMod val="50000"/>
                  </a:schemeClr>
                </a:solidFill>
                <a:latin typeface="Franklin Gothic Heavy" pitchFamily="34" charset="0"/>
              </a:rPr>
              <a:t>Pw. Matki Bożej Nieustającej Pomocy</a:t>
            </a:r>
            <a:endParaRPr lang="pl-PL" sz="4000" b="1" dirty="0">
              <a:solidFill>
                <a:schemeClr val="bg2">
                  <a:lumMod val="50000"/>
                </a:schemeClr>
              </a:solidFill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16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9" y="692696"/>
            <a:ext cx="8974847" cy="5048351"/>
          </a:xfrm>
        </p:spPr>
      </p:pic>
    </p:spTree>
    <p:extLst>
      <p:ext uri="{BB962C8B-B14F-4D97-AF65-F5344CB8AC3E}">
        <p14:creationId xmlns:p14="http://schemas.microsoft.com/office/powerpoint/2010/main" val="34302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0688"/>
            <a:ext cx="8832981" cy="4968552"/>
          </a:xfrm>
        </p:spPr>
      </p:pic>
    </p:spTree>
    <p:extLst>
      <p:ext uri="{BB962C8B-B14F-4D97-AF65-F5344CB8AC3E}">
        <p14:creationId xmlns:p14="http://schemas.microsoft.com/office/powerpoint/2010/main" val="316539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53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7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6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095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96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38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87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61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116"/>
            <a:ext cx="9144000" cy="584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918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</Words>
  <Application>Microsoft Office PowerPoint</Application>
  <PresentationFormat>Pokaz na ekranie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Motyw pakietu Office</vt:lpstr>
      <vt:lpstr>Bierzmowanie 2023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UserPC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Bierzmowanie 2023</dc:title>
  <dc:creator>User</dc:creator>
  <cp:lastModifiedBy>User</cp:lastModifiedBy>
  <cp:revision>7</cp:revision>
  <dcterms:created xsi:type="dcterms:W3CDTF">2023-11-04T18:34:01Z</dcterms:created>
  <dcterms:modified xsi:type="dcterms:W3CDTF">2023-11-04T18:50:49Z</dcterms:modified>
</cp:coreProperties>
</file>